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65" r:id="rId4"/>
    <p:sldId id="291" r:id="rId6"/>
    <p:sldId id="269" r:id="rId7"/>
    <p:sldId id="270" r:id="rId8"/>
    <p:sldId id="271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  <a:endParaRPr kumimoji="0" lang="en-US" sz="60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15" y="148590"/>
            <a:ext cx="7756525" cy="278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710" y="2936240"/>
            <a:ext cx="7694295" cy="3860165"/>
          </a:xfrm>
          <a:prstGeom prst="rect">
            <a:avLst/>
          </a:prstGeom>
        </p:spPr>
      </p:pic>
      <p:pic>
        <p:nvPicPr>
          <p:cNvPr id="5" name="Content Placeholder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011680"/>
            <a:ext cx="9610725" cy="2206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239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31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880735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87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93750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0850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20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8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1460" y="367665"/>
            <a:ext cx="9230360" cy="16040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pic>
        <p:nvPicPr>
          <p:cNvPr id="11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7870" y="338455"/>
            <a:ext cx="10574020" cy="35001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92855" y="4148455"/>
            <a:ext cx="5193030" cy="1684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Chum B đựng nhiều nước nhất và đựng:</a:t>
            </a:r>
            <a:endParaRPr lang="en-US" sz="3200"/>
          </a:p>
          <a:p>
            <a:pPr algn="ctr"/>
            <a:r>
              <a:rPr lang="en-US" sz="3200"/>
              <a:t>61</a:t>
            </a:r>
            <a:r>
              <a:rPr lang="en-US" sz="3200" i="1"/>
              <a:t> l </a:t>
            </a:r>
            <a:r>
              <a:rPr lang="en-US" sz="3200"/>
              <a:t>+ 9 </a:t>
            </a:r>
            <a:r>
              <a:rPr lang="en-US" sz="3200" i="1"/>
              <a:t>l</a:t>
            </a:r>
            <a:r>
              <a:rPr lang="en-US" sz="3200"/>
              <a:t> = 70 (</a:t>
            </a:r>
            <a:r>
              <a:rPr lang="en-US" sz="3200" i="1"/>
              <a:t>l</a:t>
            </a:r>
            <a:r>
              <a:rPr lang="en-US" sz="3200"/>
              <a:t>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WPS Presentation</Application>
  <PresentationFormat>Widescreen</PresentationFormat>
  <Paragraphs>46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ITC Avant Garde Std Bk</vt:lpstr>
      <vt:lpstr>Century Gothic</vt:lpstr>
      <vt:lpstr>字魂17号-萌趣果冻体</vt:lpstr>
      <vt:lpstr>Segoe Print</vt:lpstr>
      <vt:lpstr>Times New Roman</vt:lpstr>
      <vt:lpstr>等线</vt:lpstr>
      <vt:lpstr>等线</vt:lpstr>
      <vt:lpstr>Verdana</vt:lpstr>
      <vt:lpstr>Microsoft YaHei</vt:lpstr>
      <vt:lpstr>Calibri Light</vt:lpstr>
      <vt:lpstr>Arial Unicode MS</vt:lpstr>
      <vt:lpstr>Arial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Lý Nguyễn</cp:lastModifiedBy>
  <cp:revision>5</cp:revision>
  <dcterms:created xsi:type="dcterms:W3CDTF">2021-05-14T04:27:00Z</dcterms:created>
  <dcterms:modified xsi:type="dcterms:W3CDTF">2024-11-10T04:35:48Z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9D7123C609A14199A4346AE8E3C8FD2F_12</vt:lpwstr>
  </property>
</Properties>
</file>